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2"/>
  </p:notesMasterIdLst>
  <p:sldIdLst>
    <p:sldId id="256" r:id="rId5"/>
    <p:sldId id="618" r:id="rId6"/>
    <p:sldId id="619" r:id="rId7"/>
    <p:sldId id="620" r:id="rId8"/>
    <p:sldId id="612" r:id="rId9"/>
    <p:sldId id="617" r:id="rId10"/>
    <p:sldId id="454" r:id="rId1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18"/>
            <p14:sldId id="619"/>
            <p14:sldId id="620"/>
          </p14:sldIdLst>
        </p14:section>
        <p14:section name="Content" id="{31F9149E-C170-4E61-8C32-78FBFFDAEC9C}">
          <p14:sldIdLst>
            <p14:sldId id="612"/>
            <p14:sldId id="617"/>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2" d="100"/>
          <a:sy n="92" d="100"/>
        </p:scale>
        <p:origin x="450"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86194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07420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1003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11/7/2015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11591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79"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1.emf"/><Relationship Id="rId18" Type="http://schemas.openxmlformats.org/officeDocument/2006/relationships/image" Target="../media/image26.emf"/><Relationship Id="rId3" Type="http://schemas.openxmlformats.org/officeDocument/2006/relationships/image" Target="../media/image11.emf"/><Relationship Id="rId7" Type="http://schemas.openxmlformats.org/officeDocument/2006/relationships/image" Target="../media/image15.emf"/><Relationship Id="rId12" Type="http://schemas.openxmlformats.org/officeDocument/2006/relationships/image" Target="../media/image20.emf"/><Relationship Id="rId17" Type="http://schemas.openxmlformats.org/officeDocument/2006/relationships/image" Target="../media/image25.emf"/><Relationship Id="rId2" Type="http://schemas.openxmlformats.org/officeDocument/2006/relationships/notesSlide" Target="../notesSlides/notesSlide4.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5" Type="http://schemas.openxmlformats.org/officeDocument/2006/relationships/image" Target="../media/image2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 Id="rId1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Juan Carlos Ruiz</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fontScale="90000"/>
          </a:bodyPr>
          <a:lstStyle/>
          <a:p>
            <a:pPr algn="ctr"/>
            <a:r>
              <a:rPr lang="en-US" altLang="zh-CN" dirty="0" smtClean="0"/>
              <a:t>IAC</a:t>
            </a:r>
            <a:br>
              <a:rPr lang="en-US" altLang="zh-CN" dirty="0" smtClean="0"/>
            </a:br>
            <a:r>
              <a:rPr lang="en-US" altLang="zh-CN" dirty="0" err="1" smtClean="0"/>
              <a:t>Infraestructura</a:t>
            </a:r>
            <a:r>
              <a:rPr lang="en-US" altLang="zh-CN" dirty="0" smtClean="0"/>
              <a:t> </a:t>
            </a:r>
            <a:r>
              <a:rPr lang="en-US" altLang="zh-CN" dirty="0" err="1" smtClean="0"/>
              <a:t>como</a:t>
            </a:r>
            <a:r>
              <a:rPr lang="en-US" altLang="zh-CN" dirty="0" smtClean="0"/>
              <a:t> </a:t>
            </a:r>
            <a:r>
              <a:rPr lang="en-US" altLang="zh-CN" dirty="0" err="1" smtClean="0"/>
              <a:t>Servicio</a:t>
            </a:r>
            <a:endParaRPr lang="en-US" dirty="0"/>
          </a:p>
        </p:txBody>
      </p:sp>
    </p:spTree>
    <p:extLst>
      <p:ext uri="{BB962C8B-B14F-4D97-AF65-F5344CB8AC3E}">
        <p14:creationId xmlns:p14="http://schemas.microsoft.com/office/powerpoint/2010/main" val="375789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Su </a:t>
            </a:r>
            <a:r>
              <a:rPr lang="en-US" sz="4000" dirty="0" err="1" smtClean="0">
                <a:solidFill>
                  <a:schemeClr val="bg2"/>
                </a:solidFill>
                <a:latin typeface="+mj-lt"/>
                <a:sym typeface="Wingdings" panose="05000000000000000000" pitchFamily="2" charset="2"/>
              </a:rPr>
              <a:t>código</a:t>
            </a:r>
            <a:r>
              <a:rPr lang="en-US" sz="4000" dirty="0" smtClean="0">
                <a:solidFill>
                  <a:schemeClr val="bg2"/>
                </a:solidFill>
                <a:latin typeface="+mj-lt"/>
                <a:sym typeface="Wingdings" panose="05000000000000000000" pitchFamily="2" charset="2"/>
              </a:rPr>
              <a:t> de </a:t>
            </a:r>
            <a:r>
              <a:rPr lang="en-US" sz="4000" dirty="0" err="1" smtClean="0">
                <a:solidFill>
                  <a:schemeClr val="bg2"/>
                </a:solidFill>
                <a:latin typeface="+mj-lt"/>
                <a:sym typeface="Wingdings" panose="05000000000000000000" pitchFamily="2" charset="2"/>
              </a:rPr>
              <a:t>aplicación</a:t>
            </a:r>
            <a:endParaRPr lang="en-US" sz="4000" dirty="0" smtClean="0">
              <a:solidFill>
                <a:schemeClr val="bg2"/>
              </a:solidFill>
            </a:endParaRP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Los </a:t>
            </a:r>
            <a:r>
              <a:rPr lang="en-US" altLang="zh-CN" sz="4000" dirty="0" err="1" smtClean="0">
                <a:solidFill>
                  <a:schemeClr val="bg2"/>
                </a:solidFill>
                <a:latin typeface="+mj-lt"/>
                <a:sym typeface="Wingdings" panose="05000000000000000000" pitchFamily="2" charset="2"/>
              </a:rPr>
              <a:t>recursos</a:t>
            </a:r>
            <a:r>
              <a:rPr lang="en-US" altLang="zh-CN" sz="4000" dirty="0" smtClean="0">
                <a:solidFill>
                  <a:schemeClr val="bg2"/>
                </a:solidFill>
                <a:latin typeface="+mj-lt"/>
                <a:sym typeface="Wingdings" panose="05000000000000000000" pitchFamily="2" charset="2"/>
              </a:rPr>
              <a:t> que se </a:t>
            </a:r>
            <a:r>
              <a:rPr lang="en-US" altLang="zh-CN" sz="4000" dirty="0" err="1" smtClean="0">
                <a:solidFill>
                  <a:schemeClr val="bg2"/>
                </a:solidFill>
                <a:latin typeface="+mj-lt"/>
                <a:sym typeface="Wingdings" panose="05000000000000000000" pitchFamily="2" charset="2"/>
              </a:rPr>
              <a:t>requieren</a:t>
            </a:r>
            <a:endParaRPr lang="en-US" sz="4000" dirty="0" smtClean="0">
              <a:solidFill>
                <a:schemeClr val="bg1"/>
              </a:solidFill>
              <a:latin typeface="+mj-lt"/>
            </a:endParaRPr>
          </a:p>
        </p:txBody>
      </p:sp>
      <p:sp>
        <p:nvSpPr>
          <p:cNvPr id="12" name="Subtitle 5"/>
          <p:cNvSpPr txBox="1">
            <a:spLocks/>
          </p:cNvSpPr>
          <p:nvPr/>
        </p:nvSpPr>
        <p:spPr>
          <a:xfrm>
            <a:off x="583247" y="1142607"/>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Su</a:t>
            </a:r>
            <a:r>
              <a:rPr lang="en-US" sz="4000" dirty="0" smtClean="0">
                <a:solidFill>
                  <a:schemeClr val="bg2"/>
                </a:solidFill>
                <a:latin typeface="+mj-lt"/>
              </a:rPr>
              <a:t> </a:t>
            </a:r>
            <a:r>
              <a:rPr lang="en-US" sz="4000" b="1" dirty="0" err="1" smtClean="0">
                <a:solidFill>
                  <a:schemeClr val="bg2"/>
                </a:solidFill>
                <a:latin typeface="+mj-lt"/>
              </a:rPr>
              <a:t>código</a:t>
            </a:r>
            <a:r>
              <a:rPr lang="en-US" sz="4000" dirty="0" smtClean="0">
                <a:solidFill>
                  <a:schemeClr val="bg2"/>
                </a:solidFill>
                <a:latin typeface="+mj-lt"/>
              </a:rPr>
              <a:t> de </a:t>
            </a:r>
            <a:r>
              <a:rPr lang="en-US" altLang="zh-CN" sz="4000" dirty="0" err="1" smtClean="0">
                <a:solidFill>
                  <a:schemeClr val="bg2"/>
                </a:solidFill>
              </a:rPr>
              <a:t>infraestructura</a:t>
            </a:r>
            <a:endParaRPr lang="en-US" sz="4000" dirty="0" smtClean="0">
              <a:solidFill>
                <a:schemeClr val="bg2"/>
              </a:solidFill>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11606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err="1" smtClean="0">
                  <a:solidFill>
                    <a:schemeClr val="bg1"/>
                  </a:solidFill>
                  <a:latin typeface="+mj-lt"/>
                </a:rPr>
                <a:t>Recursos</a:t>
              </a:r>
              <a:r>
                <a:rPr lang="en-US" sz="4000" dirty="0" smtClean="0">
                  <a:solidFill>
                    <a:schemeClr val="bg1"/>
                  </a:solidFill>
                  <a:latin typeface="+mj-lt"/>
                </a:rPr>
                <a:t> </a:t>
              </a:r>
              <a:r>
                <a:rPr lang="en-US" sz="4000" dirty="0" smtClean="0">
                  <a:solidFill>
                    <a:schemeClr val="bg1"/>
                  </a:solidFill>
                  <a:latin typeface="+mj-lt"/>
                </a:rPr>
                <a:t>(IaaS, PaaS,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err="1" smtClean="0">
                  <a:solidFill>
                    <a:schemeClr val="bg1"/>
                  </a:solidFill>
                  <a:latin typeface="+mj-lt"/>
                </a:rPr>
                <a:t>Usted</a:t>
              </a:r>
              <a:r>
                <a:rPr lang="en-US" sz="4000" b="1" dirty="0" smtClean="0">
                  <a:solidFill>
                    <a:schemeClr val="bg1"/>
                  </a:solidFill>
                  <a:latin typeface="+mj-lt"/>
                </a:rPr>
                <a:t>: </a:t>
              </a:r>
              <a:r>
                <a:rPr lang="en-US" sz="4000" dirty="0" err="1" smtClean="0">
                  <a:solidFill>
                    <a:schemeClr val="bg1"/>
                  </a:solidFill>
                  <a:latin typeface="+mj-lt"/>
                </a:rPr>
                <a:t>Codigo</a:t>
              </a:r>
              <a:r>
                <a:rPr lang="en-US" sz="4000" dirty="0" smtClean="0">
                  <a:solidFill>
                    <a:schemeClr val="bg1"/>
                  </a:solidFill>
                  <a:latin typeface="+mj-lt"/>
                </a:rPr>
                <a:t> </a:t>
              </a:r>
              <a:r>
                <a:rPr lang="en-US" sz="4000" dirty="0" smtClean="0">
                  <a:solidFill>
                    <a:schemeClr val="bg1"/>
                  </a:solidFill>
                  <a:latin typeface="+mj-lt"/>
                </a:rPr>
                <a:t>(</a:t>
              </a:r>
              <a:r>
                <a:rPr lang="en-US" sz="4000" dirty="0" err="1" smtClean="0">
                  <a:solidFill>
                    <a:schemeClr val="bg1"/>
                  </a:solidFill>
                  <a:latin typeface="+mj-lt"/>
                </a:rPr>
                <a:t>aplicacion</a:t>
              </a:r>
              <a:r>
                <a:rPr lang="en-US" sz="4000" dirty="0" smtClean="0">
                  <a:solidFill>
                    <a:schemeClr val="bg1"/>
                  </a:solidFill>
                  <a:latin typeface="+mj-lt"/>
                </a:rPr>
                <a:t>, </a:t>
              </a:r>
              <a:r>
                <a:rPr lang="en-US" sz="4000" dirty="0" err="1" smtClean="0">
                  <a:solidFill>
                    <a:schemeClr val="bg1"/>
                  </a:solidFill>
                  <a:latin typeface="+mj-lt"/>
                </a:rPr>
                <a:t>infraestructura</a:t>
              </a:r>
              <a:r>
                <a:rPr lang="en-US" sz="4000" dirty="0" smtClean="0">
                  <a:solidFill>
                    <a:schemeClr val="bg1"/>
                  </a:solidFill>
                  <a:latin typeface="+mj-lt"/>
                </a:rPr>
                <a:t>)</a:t>
              </a:r>
              <a:endParaRPr lang="en-US" sz="4000" dirty="0">
                <a:solidFill>
                  <a:schemeClr val="bg1"/>
                </a:solidFill>
                <a:latin typeface="+mj-lt"/>
              </a:endParaRPr>
            </a:p>
          </p:txBody>
        </p:sp>
      </p:grpSp>
    </p:spTree>
    <p:extLst>
      <p:ext uri="{BB962C8B-B14F-4D97-AF65-F5344CB8AC3E}">
        <p14:creationId xmlns:p14="http://schemas.microsoft.com/office/powerpoint/2010/main" val="148547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789" t="14619" r="351"/>
          <a:stretch/>
        </p:blipFill>
        <p:spPr>
          <a:xfrm>
            <a:off x="5903" y="940359"/>
            <a:ext cx="6286614" cy="5937745"/>
          </a:xfrm>
          <a:prstGeom prst="rect">
            <a:avLst/>
          </a:prstGeom>
        </p:spPr>
      </p:pic>
      <p:sp>
        <p:nvSpPr>
          <p:cNvPr id="3" name="Title 2"/>
          <p:cNvSpPr>
            <a:spLocks noGrp="1"/>
          </p:cNvSpPr>
          <p:nvPr>
            <p:ph type="title"/>
          </p:nvPr>
        </p:nvSpPr>
        <p:spPr>
          <a:xfrm>
            <a:off x="1590" y="895"/>
            <a:ext cx="12190410" cy="939464"/>
          </a:xfrm>
          <a:solidFill>
            <a:schemeClr val="bg2">
              <a:lumMod val="25000"/>
              <a:alpha val="70000"/>
            </a:schemeClr>
          </a:solidFill>
        </p:spPr>
        <p:txBody>
          <a:bodyPr>
            <a:normAutofit/>
          </a:bodyPr>
          <a:lstStyle/>
          <a:p>
            <a:r>
              <a:rPr lang="es-CO" dirty="0">
                <a:solidFill>
                  <a:schemeClr val="accent6">
                    <a:lumMod val="20000"/>
                    <a:lumOff val="80000"/>
                  </a:schemeClr>
                </a:solidFill>
              </a:rPr>
              <a:t>Ninja</a:t>
            </a:r>
            <a:r>
              <a:rPr lang="es-CO" dirty="0">
                <a:solidFill>
                  <a:schemeClr val="bg1"/>
                </a:solidFill>
              </a:rPr>
              <a:t> </a:t>
            </a:r>
            <a:r>
              <a:rPr lang="es-CO" dirty="0">
                <a:solidFill>
                  <a:schemeClr val="accent1">
                    <a:lumMod val="60000"/>
                    <a:lumOff val="40000"/>
                  </a:schemeClr>
                </a:solidFill>
              </a:rPr>
              <a:t>Tips</a:t>
            </a:r>
            <a:r>
              <a:rPr lang="es-CO" dirty="0">
                <a:solidFill>
                  <a:schemeClr val="bg1"/>
                </a:solidFill>
              </a:rPr>
              <a:t> - </a:t>
            </a:r>
            <a:r>
              <a:rPr lang="es-CO" sz="3600" dirty="0">
                <a:solidFill>
                  <a:schemeClr val="bg1"/>
                </a:solidFill>
              </a:rPr>
              <a:t>http://jkr.im/Ninja-Tips</a:t>
            </a: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7"/>
            <a:ext cx="2160427" cy="462144"/>
          </a:xfrm>
          <a:prstGeom prst="rect">
            <a:avLst/>
          </a:prstGeom>
        </p:spPr>
      </p:pic>
      <p:pic>
        <p:nvPicPr>
          <p:cNvPr id="11" name="Picture 10"/>
          <p:cNvPicPr>
            <a:picLocks noChangeAspect="1"/>
          </p:cNvPicPr>
          <p:nvPr/>
        </p:nvPicPr>
        <p:blipFill>
          <a:blip r:embed="rId5"/>
          <a:stretch>
            <a:fillRect/>
          </a:stretch>
        </p:blipFill>
        <p:spPr>
          <a:xfrm>
            <a:off x="6292516" y="940358"/>
            <a:ext cx="5899484" cy="5917641"/>
          </a:xfrm>
          <a:prstGeom prst="rect">
            <a:avLst/>
          </a:prstGeom>
          <a:ln>
            <a:solidFill>
              <a:schemeClr val="accent6"/>
            </a:solidFill>
          </a:ln>
        </p:spPr>
      </p:pic>
    </p:spTree>
    <p:extLst>
      <p:ext uri="{BB962C8B-B14F-4D97-AF65-F5344CB8AC3E}">
        <p14:creationId xmlns:p14="http://schemas.microsoft.com/office/powerpoint/2010/main" val="1181442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8" y="893"/>
            <a:ext cx="12188825" cy="6856214"/>
          </a:xfrm>
          <a:prstGeom prst="rect">
            <a:avLst/>
          </a:prstGeom>
        </p:spPr>
      </p:pic>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5791280" y="1676857"/>
            <a:ext cx="5493206" cy="4037548"/>
            <a:chOff x="6343136" y="1711209"/>
            <a:chExt cx="5494637" cy="4038600"/>
          </a:xfrm>
          <a:solidFill>
            <a:schemeClr val="bg2">
              <a:lumMod val="25000"/>
              <a:alpha val="70000"/>
            </a:schemeClr>
          </a:solidFill>
        </p:grpSpPr>
        <p:sp>
          <p:nvSpPr>
            <p:cNvPr id="4" name="Subtitle 2"/>
            <p:cNvSpPr txBox="1">
              <a:spLocks/>
            </p:cNvSpPr>
            <p:nvPr/>
          </p:nvSpPr>
          <p:spPr>
            <a:xfrm>
              <a:off x="6343136" y="1711209"/>
              <a:ext cx="5494637" cy="4038600"/>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a:solidFill>
                    <a:schemeClr val="bg1"/>
                  </a:solidFill>
                  <a:latin typeface="Segoe UI Light" panose="020B0502040204020203" pitchFamily="34" charset="0"/>
                  <a:cs typeface="Segoe UI Light" panose="020B0502040204020203" pitchFamily="34" charset="0"/>
                </a:rPr>
                <a:t>Juan Carlos Ruiz</a:t>
              </a:r>
            </a:p>
            <a:p>
              <a:r>
                <a:rPr lang="es-CO" sz="3528" b="1" dirty="0">
                  <a:solidFill>
                    <a:schemeClr val="bg1"/>
                  </a:solidFill>
                  <a:latin typeface="Segoe UI Light" panose="020B0502040204020203" pitchFamily="34" charset="0"/>
                  <a:cs typeface="Segoe UI Light" panose="020B0502040204020203" pitchFamily="34" charset="0"/>
                </a:rPr>
                <a:t>SR Technical Evangelist </a:t>
              </a:r>
            </a:p>
            <a:p>
              <a:r>
                <a:rPr lang="es-CO" sz="3528" dirty="0">
                  <a:solidFill>
                    <a:schemeClr val="bg1"/>
                  </a:solidFill>
                  <a:latin typeface="Segoe UI Light" panose="020B0502040204020203" pitchFamily="34" charset="0"/>
                  <a:cs typeface="Segoe UI Light" panose="020B0502040204020203" pitchFamily="34" charset="0"/>
                </a:rPr>
                <a:t>      @JuanKRuiz</a:t>
              </a:r>
            </a:p>
            <a:p>
              <a:r>
                <a:rPr lang="es-CO" sz="3528" dirty="0">
                  <a:solidFill>
                    <a:schemeClr val="bg1"/>
                  </a:solidFill>
                  <a:latin typeface="Segoe UI Light" panose="020B0502040204020203" pitchFamily="34" charset="0"/>
                  <a:cs typeface="Segoe UI Light" panose="020B0502040204020203" pitchFamily="34" charset="0"/>
                </a:rPr>
                <a:t>      JuanKDev </a:t>
              </a:r>
            </a:p>
            <a:p>
              <a:r>
                <a:rPr lang="es-CO" sz="3528" dirty="0">
                  <a:solidFill>
                    <a:schemeClr val="bg1"/>
                  </a:solidFill>
                  <a:latin typeface="Segoe UI Light" panose="020B0502040204020203" pitchFamily="34" charset="0"/>
                  <a:cs typeface="Segoe UI Light" panose="020B0502040204020203" pitchFamily="34" charset="0"/>
                </a:rPr>
                <a:t>      http://juank.io</a:t>
              </a: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err="1">
                  <a:solidFill>
                    <a:schemeClr val="bg1"/>
                  </a:solidFill>
                  <a:latin typeface="Segoe UI Light" panose="020B0502040204020203" pitchFamily="34" charset="0"/>
                  <a:cs typeface="Segoe UI Light" panose="020B0502040204020203" pitchFamily="34" charset="0"/>
                </a:rPr>
                <a:t>JuanKSolocodigo</a:t>
              </a:r>
              <a:endParaRPr lang="es-CO" sz="3528" dirty="0">
                <a:solidFill>
                  <a:schemeClr val="bg1"/>
                </a:solidFill>
                <a:latin typeface="Segoe UI Light" panose="020B0502040204020203" pitchFamily="34" charset="0"/>
                <a:cs typeface="Segoe UI Light" panose="020B0502040204020203" pitchFamily="34" charset="0"/>
              </a:endParaRPr>
            </a:p>
          </p:txBody>
        </p:sp>
        <p:grpSp>
          <p:nvGrpSpPr>
            <p:cNvPr id="15" name="Grupo 14"/>
            <p:cNvGrpSpPr/>
            <p:nvPr/>
          </p:nvGrpSpPr>
          <p:grpSpPr>
            <a:xfrm>
              <a:off x="6457085" y="3025517"/>
              <a:ext cx="627459" cy="2578447"/>
              <a:chOff x="6251137" y="3025517"/>
              <a:chExt cx="627459" cy="2578447"/>
            </a:xfrm>
            <a:grpFill/>
          </p:grpSpPr>
          <p:pic>
            <p:nvPicPr>
              <p:cNvPr id="9" name="Imagen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4549" y="4334414"/>
                <a:ext cx="594047" cy="594047"/>
              </a:xfrm>
              <a:prstGeom prst="rect">
                <a:avLst/>
              </a:prstGeom>
              <a:grpFill/>
            </p:spPr>
          </p:pic>
          <p:pic>
            <p:nvPicPr>
              <p:cNvPr id="12" name="Imagen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4549" y="5009917"/>
                <a:ext cx="594047" cy="594047"/>
              </a:xfrm>
              <a:prstGeom prst="rect">
                <a:avLst/>
              </a:prstGeom>
              <a:grpFill/>
            </p:spPr>
          </p:pic>
          <p:pic>
            <p:nvPicPr>
              <p:cNvPr id="13" name="Imagen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6" name="Imagen 5"/>
          <p:cNvPicPr>
            <a:picLocks noChangeAspect="1"/>
          </p:cNvPicPr>
          <p:nvPr/>
        </p:nvPicPr>
        <p:blipFill rotWithShape="1">
          <a:blip r:embed="rId7" cstate="email">
            <a:extLst>
              <a:ext uri="{28A0092B-C50C-407E-A947-70E740481C1C}">
                <a14:useLocalDpi xmlns:a14="http://schemas.microsoft.com/office/drawing/2010/main"/>
              </a:ext>
            </a:extLst>
          </a:blip>
          <a:srcRect l="10000" t="9200" r="9800" b="9600"/>
          <a:stretch/>
        </p:blipFill>
        <p:spPr>
          <a:xfrm>
            <a:off x="611029" y="1703643"/>
            <a:ext cx="3961368" cy="4010762"/>
          </a:xfrm>
          <a:prstGeom prst="rect">
            <a:avLst/>
          </a:prstGeom>
        </p:spPr>
      </p:pic>
      <p:pic>
        <p:nvPicPr>
          <p:cNvPr id="5" name="Imagen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28</TotalTime>
  <Words>525</Words>
  <Application>Microsoft Office PowerPoint</Application>
  <PresentationFormat>Widescreen</PresentationFormat>
  <Paragraphs>49</Paragraphs>
  <Slides>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宋体</vt:lpstr>
      <vt:lpstr>Arial</vt:lpstr>
      <vt:lpstr>Calibri</vt:lpstr>
      <vt:lpstr>Segoe UI</vt:lpstr>
      <vt:lpstr>Segoe UI Light</vt:lpstr>
      <vt:lpstr>Wingdings</vt:lpstr>
      <vt:lpstr>1_Azure Event</vt:lpstr>
      <vt:lpstr>Azure Cloudcamp</vt:lpstr>
      <vt:lpstr>IAC Infraestructura como Servicio</vt:lpstr>
      <vt:lpstr>PowerPoint Presentation</vt:lpstr>
      <vt:lpstr>PowerPoint Presentation</vt:lpstr>
      <vt:lpstr>Ninja Tips - http://jkr.im/Ninja-Tips</vt:lpstr>
      <vt:lpstr>Contacto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Juan Ruiz</cp:lastModifiedBy>
  <cp:revision>11</cp:revision>
  <cp:lastPrinted>2014-03-26T17:46:13Z</cp:lastPrinted>
  <dcterms:created xsi:type="dcterms:W3CDTF">2015-04-24T22:03:05Z</dcterms:created>
  <dcterms:modified xsi:type="dcterms:W3CDTF">2015-11-07T12:32:34Z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